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7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 is 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2025-02-02T02:02:54Z</dcterms:created>
  <dcterms:modified xsi:type="dcterms:W3CDTF">2025-02-02T02:02:54Z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